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IP Log Rate Limiter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Full-stack security application combining rate-limiting controls with comprehensive IP logging using Node.js, Express, and MySQL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655" y="525304"/>
            <a:ext cx="4776192" cy="597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Team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8655" y="1695331"/>
            <a:ext cx="3807857" cy="1708666"/>
          </a:xfrm>
          <a:prstGeom prst="roundRect">
            <a:avLst>
              <a:gd name="adj" fmla="val 6422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68655" y="1672471"/>
            <a:ext cx="3807857" cy="91440"/>
          </a:xfrm>
          <a:prstGeom prst="roundRect">
            <a:avLst>
              <a:gd name="adj" fmla="val 87752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60" y="1408867"/>
            <a:ext cx="573048" cy="573048"/>
          </a:xfrm>
          <a:prstGeom prst="roundRect">
            <a:avLst>
              <a:gd name="adj" fmla="val 159568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2457986" y="1552099"/>
            <a:ext cx="22919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82491" y="2172891"/>
            <a:ext cx="3380184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PADALA KRISHNA CHAITHANYA GOUD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82491" y="2884408"/>
            <a:ext cx="338018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 No: 2403A52213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7488" y="1695331"/>
            <a:ext cx="3807857" cy="1708666"/>
          </a:xfrm>
          <a:prstGeom prst="roundRect">
            <a:avLst>
              <a:gd name="adj" fmla="val 6422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4667488" y="1672471"/>
            <a:ext cx="3807857" cy="91440"/>
          </a:xfrm>
          <a:prstGeom prst="roundRect">
            <a:avLst>
              <a:gd name="adj" fmla="val 87752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6284893" y="1408867"/>
            <a:ext cx="573048" cy="573048"/>
          </a:xfrm>
          <a:prstGeom prst="roundRect">
            <a:avLst>
              <a:gd name="adj" fmla="val 159568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6456819" y="1552099"/>
            <a:ext cx="22919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881324" y="2172891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Sri Charan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881324" y="2585918"/>
            <a:ext cx="338018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 No: 2403A52214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68655" y="3881438"/>
            <a:ext cx="7806690" cy="1410176"/>
          </a:xfrm>
          <a:prstGeom prst="roundRect">
            <a:avLst>
              <a:gd name="adj" fmla="val 7781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668655" y="3858578"/>
            <a:ext cx="7806690" cy="91440"/>
          </a:xfrm>
          <a:prstGeom prst="roundRect">
            <a:avLst>
              <a:gd name="adj" fmla="val 87752"/>
            </a:avLst>
          </a:prstGeom>
          <a:solidFill>
            <a:srgbClr val="4950BC"/>
          </a:solidFill>
          <a:ln/>
        </p:spPr>
      </p:sp>
      <p:sp>
        <p:nvSpPr>
          <p:cNvPr id="18" name="Shape 15"/>
          <p:cNvSpPr/>
          <p:nvPr/>
        </p:nvSpPr>
        <p:spPr>
          <a:xfrm>
            <a:off x="4285476" y="3594973"/>
            <a:ext cx="573048" cy="573048"/>
          </a:xfrm>
          <a:prstGeom prst="roundRect">
            <a:avLst>
              <a:gd name="adj" fmla="val 159568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4457402" y="3738205"/>
            <a:ext cx="22919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882491" y="4358997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Abyudh S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882491" y="4772025"/>
            <a:ext cx="737901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 No: 2403A52215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668655" y="5602028"/>
            <a:ext cx="7806690" cy="31433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68655" y="5919907"/>
            <a:ext cx="7806690" cy="119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400"/>
              </a:lnSpc>
              <a:buNone/>
            </a:pPr>
            <a:r>
              <a:rPr lang="en-US" sz="7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7500" dirty="0"/>
          </a:p>
        </p:txBody>
      </p:sp>
      <p:sp>
        <p:nvSpPr>
          <p:cNvPr id="24" name="Text 21"/>
          <p:cNvSpPr/>
          <p:nvPr/>
        </p:nvSpPr>
        <p:spPr>
          <a:xfrm>
            <a:off x="668655" y="7400330"/>
            <a:ext cx="780669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Questions &amp; Answers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3625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Block Brute-Force Attacks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 unauthorized login attempts through intelligent rate limiting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68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 User Actions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Stop button spamming and chat flooding behaviors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Track IP Activity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and log every user action with full IP attribution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Persistent Logging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comprehensive activity logs in MySQL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049" y="1844873"/>
            <a:ext cx="3304461" cy="412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Technologies</a:t>
            </a:r>
            <a:endParaRPr lang="en-US" sz="2600" dirty="0"/>
          </a:p>
        </p:txBody>
      </p:sp>
      <p:sp>
        <p:nvSpPr>
          <p:cNvPr id="4" name="Shape 2"/>
          <p:cNvSpPr/>
          <p:nvPr/>
        </p:nvSpPr>
        <p:spPr>
          <a:xfrm>
            <a:off x="771049" y="2505551"/>
            <a:ext cx="6275427" cy="1418392"/>
          </a:xfrm>
          <a:prstGeom prst="roundRect">
            <a:avLst>
              <a:gd name="adj" fmla="val 652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1794" y="275629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Layer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021794" y="3320772"/>
            <a:ext cx="577393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HTML5, CSS3, JavaScript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71049" y="4144208"/>
            <a:ext cx="6275427" cy="1418392"/>
          </a:xfrm>
          <a:prstGeom prst="roundRect">
            <a:avLst>
              <a:gd name="adj" fmla="val 652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1794" y="4394954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Layer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21794" y="4959429"/>
            <a:ext cx="577393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Node.js, Express.js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71049" y="5782866"/>
            <a:ext cx="6275427" cy="1418392"/>
          </a:xfrm>
          <a:prstGeom prst="roundRect">
            <a:avLst>
              <a:gd name="adj" fmla="val 652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1794" y="603361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021794" y="6598087"/>
            <a:ext cx="577393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MySQL2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91544" y="1844873"/>
            <a:ext cx="3304461" cy="412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Tools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7591544" y="2478048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 for development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91544" y="2907506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for version control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91544" y="3336965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Postman for API testing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91544" y="3766423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ChatGPT for documentation support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91544" y="4339114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Structure</a:t>
            </a:r>
            <a:endParaRPr lang="en-US" sz="2150" dirty="0"/>
          </a:p>
        </p:txBody>
      </p:sp>
      <p:sp>
        <p:nvSpPr>
          <p:cNvPr id="19" name="Shape 17"/>
          <p:cNvSpPr/>
          <p:nvPr/>
        </p:nvSpPr>
        <p:spPr>
          <a:xfrm>
            <a:off x="7591544" y="4931093"/>
            <a:ext cx="6275427" cy="2444829"/>
          </a:xfrm>
          <a:prstGeom prst="roundRect">
            <a:avLst>
              <a:gd name="adj" fmla="val 3785"/>
            </a:avLst>
          </a:prstGeom>
          <a:solidFill>
            <a:srgbClr val="F2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7580590" y="4931093"/>
            <a:ext cx="6297335" cy="2444829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21" name="Text 19"/>
          <p:cNvSpPr/>
          <p:nvPr/>
        </p:nvSpPr>
        <p:spPr>
          <a:xfrm>
            <a:off x="7800856" y="5096232"/>
            <a:ext cx="5856803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project/├── backend/│ └── AI.js└── frontend/ └── AI.html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8999"/>
            <a:ext cx="5622965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4" y="4455438"/>
            <a:ext cx="4353878" cy="896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8459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08459" y="6060519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interaction layer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61" y="4455438"/>
            <a:ext cx="4353878" cy="896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2337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Rate Limiters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2337" y="6060519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validation logic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139" y="4455438"/>
            <a:ext cx="4353878" cy="896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214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IP Logs Table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6214" y="6060519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storage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84384" y="6895148"/>
            <a:ext cx="13061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 specialized limiters protect login, button clicks, and chat submissions. Backend validates requests, applies rate limits, and logs all activity with IP addresses and timestamps to MySQL database.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0149"/>
            <a:ext cx="6095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Rate Limiting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54134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Login Limiter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1188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authentication attempts to prevent credential stuffing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454134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5216962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Button Click Limiter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61188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automated bot interactions and spam clicking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454134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9640133" y="5628442"/>
            <a:ext cx="300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 Message Limiter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61188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Stops message flooding and maintains conversation quality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855" y="437555"/>
            <a:ext cx="3978116" cy="49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56855" y="1252895"/>
            <a:ext cx="13516689" cy="962263"/>
          </a:xfrm>
          <a:prstGeom prst="roundRect">
            <a:avLst>
              <a:gd name="adj" fmla="val 69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79715" y="1275755"/>
            <a:ext cx="636389" cy="916543"/>
          </a:xfrm>
          <a:prstGeom prst="roundRect">
            <a:avLst>
              <a:gd name="adj" fmla="val 6191"/>
            </a:avLst>
          </a:prstGeom>
          <a:solidFill>
            <a:srgbClr val="DADBF1"/>
          </a:solidFill>
          <a:ln/>
        </p:spPr>
      </p:sp>
      <p:sp>
        <p:nvSpPr>
          <p:cNvPr id="5" name="Text 3"/>
          <p:cNvSpPr/>
          <p:nvPr/>
        </p:nvSpPr>
        <p:spPr>
          <a:xfrm>
            <a:off x="774740" y="1584841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75172" y="1434822"/>
            <a:ext cx="2034897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Protection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75172" y="1778794"/>
            <a:ext cx="12516445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rate limiting validation on every request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56855" y="2374225"/>
            <a:ext cx="13516689" cy="962263"/>
          </a:xfrm>
          <a:prstGeom prst="roundRect">
            <a:avLst>
              <a:gd name="adj" fmla="val 69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79715" y="2397085"/>
            <a:ext cx="636389" cy="916543"/>
          </a:xfrm>
          <a:prstGeom prst="roundRect">
            <a:avLst>
              <a:gd name="adj" fmla="val 6191"/>
            </a:avLst>
          </a:prstGeom>
          <a:solidFill>
            <a:srgbClr val="DADBF1"/>
          </a:solidFill>
          <a:ln/>
        </p:spPr>
      </p:sp>
      <p:sp>
        <p:nvSpPr>
          <p:cNvPr id="10" name="Text 8"/>
          <p:cNvSpPr/>
          <p:nvPr/>
        </p:nvSpPr>
        <p:spPr>
          <a:xfrm>
            <a:off x="774740" y="2706172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75172" y="2556153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Three-Tier Control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375172" y="2900124"/>
            <a:ext cx="12516445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limiters for login, click, and chat actions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56855" y="3495556"/>
            <a:ext cx="13516689" cy="962263"/>
          </a:xfrm>
          <a:prstGeom prst="roundRect">
            <a:avLst>
              <a:gd name="adj" fmla="val 69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79715" y="3518416"/>
            <a:ext cx="636389" cy="916543"/>
          </a:xfrm>
          <a:prstGeom prst="roundRect">
            <a:avLst>
              <a:gd name="adj" fmla="val 6191"/>
            </a:avLst>
          </a:prstGeom>
          <a:solidFill>
            <a:srgbClr val="DADBF1"/>
          </a:solidFill>
          <a:ln/>
        </p:spPr>
      </p:sp>
      <p:sp>
        <p:nvSpPr>
          <p:cNvPr id="15" name="Text 13"/>
          <p:cNvSpPr/>
          <p:nvPr/>
        </p:nvSpPr>
        <p:spPr>
          <a:xfrm>
            <a:off x="774740" y="3827502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375172" y="3677483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Temporary Blocking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375172" y="4021455"/>
            <a:ext cx="12516445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IP blocking after threshold exceeded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556855" y="4616887"/>
            <a:ext cx="13516689" cy="962263"/>
          </a:xfrm>
          <a:prstGeom prst="roundRect">
            <a:avLst>
              <a:gd name="adj" fmla="val 69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79715" y="4639747"/>
            <a:ext cx="636389" cy="916543"/>
          </a:xfrm>
          <a:prstGeom prst="roundRect">
            <a:avLst>
              <a:gd name="adj" fmla="val 6191"/>
            </a:avLst>
          </a:prstGeom>
          <a:solidFill>
            <a:srgbClr val="DADBF1"/>
          </a:solidFill>
          <a:ln/>
        </p:spPr>
      </p:sp>
      <p:sp>
        <p:nvSpPr>
          <p:cNvPr id="20" name="Text 18"/>
          <p:cNvSpPr/>
          <p:nvPr/>
        </p:nvSpPr>
        <p:spPr>
          <a:xfrm>
            <a:off x="774740" y="4948833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75172" y="4798814"/>
            <a:ext cx="257817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Activity Logging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375172" y="5142786"/>
            <a:ext cx="12516445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action logged with IP, timestamp, and status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56855" y="5738217"/>
            <a:ext cx="13516689" cy="962263"/>
          </a:xfrm>
          <a:prstGeom prst="roundRect">
            <a:avLst>
              <a:gd name="adj" fmla="val 69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79715" y="5761077"/>
            <a:ext cx="636389" cy="916543"/>
          </a:xfrm>
          <a:prstGeom prst="roundRect">
            <a:avLst>
              <a:gd name="adj" fmla="val 6191"/>
            </a:avLst>
          </a:prstGeom>
          <a:solidFill>
            <a:srgbClr val="DADBF1"/>
          </a:solidFill>
          <a:ln/>
        </p:spPr>
      </p:sp>
      <p:sp>
        <p:nvSpPr>
          <p:cNvPr id="25" name="Text 23"/>
          <p:cNvSpPr/>
          <p:nvPr/>
        </p:nvSpPr>
        <p:spPr>
          <a:xfrm>
            <a:off x="774740" y="6070163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375172" y="5920145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Interface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375172" y="6264116"/>
            <a:ext cx="12516445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UI for validating limiter functionality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556855" y="6859548"/>
            <a:ext cx="13516689" cy="962263"/>
          </a:xfrm>
          <a:prstGeom prst="roundRect">
            <a:avLst>
              <a:gd name="adj" fmla="val 69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79715" y="6882408"/>
            <a:ext cx="636389" cy="916543"/>
          </a:xfrm>
          <a:prstGeom prst="roundRect">
            <a:avLst>
              <a:gd name="adj" fmla="val 6191"/>
            </a:avLst>
          </a:prstGeom>
          <a:solidFill>
            <a:srgbClr val="DADBF1"/>
          </a:solidFill>
          <a:ln/>
        </p:spPr>
      </p:sp>
      <p:sp>
        <p:nvSpPr>
          <p:cNvPr id="30" name="Text 28"/>
          <p:cNvSpPr/>
          <p:nvPr/>
        </p:nvSpPr>
        <p:spPr>
          <a:xfrm>
            <a:off x="774740" y="7191494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375172" y="7041475"/>
            <a:ext cx="198905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Backend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375172" y="7385447"/>
            <a:ext cx="12516445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Protected logic with no internal exposure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402586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Workflow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Request Received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sends action to backend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IP Extraction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identifies client IP address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Rate Check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Validates against limiter thresholds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Taken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or blocks based on limits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Log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Records activity in MySQL ip_logs table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Schema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071" y="1813798"/>
            <a:ext cx="3650575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ip_logs Table Structure</a:t>
            </a:r>
            <a:endParaRPr lang="en-US" sz="2550" dirty="0"/>
          </a:p>
        </p:txBody>
      </p:sp>
      <p:sp>
        <p:nvSpPr>
          <p:cNvPr id="4" name="Shape 2"/>
          <p:cNvSpPr/>
          <p:nvPr/>
        </p:nvSpPr>
        <p:spPr>
          <a:xfrm>
            <a:off x="758071" y="2463522"/>
            <a:ext cx="7657148" cy="3744278"/>
          </a:xfrm>
          <a:prstGeom prst="roundRect">
            <a:avLst>
              <a:gd name="adj" fmla="val 24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691" y="2471142"/>
            <a:ext cx="7641074" cy="6215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3099" y="2608659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Field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3533656" y="2608659"/>
            <a:ext cx="21059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080403" y="2608659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691" y="3092648"/>
            <a:ext cx="7641074" cy="6215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83099" y="3230166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3533656" y="3230166"/>
            <a:ext cx="21059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6080403" y="3230166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key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5691" y="3714155"/>
            <a:ext cx="7641074" cy="6215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83099" y="3851672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ip_address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3533656" y="3851672"/>
            <a:ext cx="21059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VARCHAR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6080403" y="3851672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IP address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5691" y="4335661"/>
            <a:ext cx="7641074" cy="6215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83099" y="4473178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action_type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3533656" y="4473178"/>
            <a:ext cx="21059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VARCHAR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6080403" y="4473178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Login/Button/Chat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65691" y="4957167"/>
            <a:ext cx="7641074" cy="6215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83099" y="5094684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timestamp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3533656" y="5094684"/>
            <a:ext cx="21059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DATETIME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6080403" y="5094684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 time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65691" y="5578673"/>
            <a:ext cx="7641074" cy="6215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83099" y="5716191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3533656" y="5716191"/>
            <a:ext cx="21059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VARCHAR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6080403" y="5716191"/>
            <a:ext cx="21097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Allowed/Blocked</a:t>
            </a:r>
            <a:endParaRPr lang="en-US" sz="1700" dirty="0"/>
          </a:p>
        </p:txBody>
      </p:sp>
      <p:pic>
        <p:nvPicPr>
          <p:cNvPr id="2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238" y="1840825"/>
            <a:ext cx="4928592" cy="4928592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8951238" y="7013019"/>
            <a:ext cx="492859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Persistent logging enables security audits, pattern analysis, and compliance tracking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530" y="489823"/>
            <a:ext cx="4453890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Demo Interface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530" y="1402794"/>
            <a:ext cx="13383339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section showcases the working demonstration of the rate limiting system through various uploaded screenshots.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50" y="2004417"/>
            <a:ext cx="2559606" cy="255960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274" y="2004417"/>
            <a:ext cx="2559606" cy="255960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97" y="2004417"/>
            <a:ext cx="2559606" cy="2559606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521" y="2004417"/>
            <a:ext cx="2559606" cy="2559606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9644" y="2004417"/>
            <a:ext cx="2559606" cy="2559606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50" y="4706541"/>
            <a:ext cx="2559606" cy="2559606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623530" y="7582853"/>
            <a:ext cx="13383339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screenshots demonstrate the complete functionality of the rate limiting system in action, from the main interface and various demo features to database logs and blocked attempts, showcasing its effectiveness.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2025-11-28T02:02:45Z</dcterms:created>
  <dcterms:modified xsi:type="dcterms:W3CDTF">2025-11-28T02:02:45Z</dcterms:modified>
</cp:coreProperties>
</file>